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5"/>
  </p:handoutMasterIdLst>
  <p:sldIdLst>
    <p:sldId id="279" r:id="rId2"/>
    <p:sldId id="304" r:id="rId3"/>
    <p:sldId id="305" r:id="rId4"/>
    <p:sldId id="306" r:id="rId5"/>
    <p:sldId id="307" r:id="rId6"/>
    <p:sldId id="316" r:id="rId7"/>
    <p:sldId id="317" r:id="rId8"/>
    <p:sldId id="310" r:id="rId9"/>
    <p:sldId id="311" r:id="rId10"/>
    <p:sldId id="312" r:id="rId11"/>
    <p:sldId id="313" r:id="rId12"/>
    <p:sldId id="314" r:id="rId13"/>
    <p:sldId id="315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54" autoAdjust="0"/>
    <p:restoredTop sz="94660"/>
  </p:normalViewPr>
  <p:slideViewPr>
    <p:cSldViewPr snapToGrid="0">
      <p:cViewPr varScale="1">
        <p:scale>
          <a:sx n="91" d="100"/>
          <a:sy n="91" d="100"/>
        </p:scale>
        <p:origin x="16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20/07/2025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64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143F3C15-AEE9-32CB-CE81-9EB269ACD28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20/07/2025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20/07/2025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20/07/2025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20/07/2025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20/07/2025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20/07/2025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20/07/2025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20/07/2025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20/07/2025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20/07/2025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20/07/2025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e 9">
            <a:extLst>
              <a:ext uri="{FF2B5EF4-FFF2-40B4-BE49-F238E27FC236}">
                <a16:creationId xmlns:a16="http://schemas.microsoft.com/office/drawing/2014/main" id="{29401DEB-66B0-FE18-E0EC-F0E27F15FC8A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89115E1C-7E29-D99C-02D0-1E796BF4E950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" name="ZoneTexte 4">
              <a:extLst>
                <a:ext uri="{FF2B5EF4-FFF2-40B4-BE49-F238E27FC236}">
                  <a16:creationId xmlns:a16="http://schemas.microsoft.com/office/drawing/2014/main" id="{84C71236-5451-9B6D-E902-37AF0E8AE23D}"/>
                </a:ext>
              </a:extLst>
            </p:cNvPr>
            <p:cNvSpPr txBox="1"/>
            <p:nvPr/>
          </p:nvSpPr>
          <p:spPr>
            <a:xfrm>
              <a:off x="1677670" y="2390140"/>
              <a:ext cx="5927090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3600" b="1" dirty="0">
                  <a:solidFill>
                    <a:schemeClr val="bg1"/>
                  </a:solidFill>
                </a:rPr>
                <a:t>CP et CE1</a:t>
              </a:r>
            </a:p>
            <a:p>
              <a:endParaRPr lang="fr-FR" sz="3600" b="1" dirty="0">
                <a:solidFill>
                  <a:schemeClr val="bg1"/>
                </a:solidFill>
              </a:endParaRPr>
            </a:p>
            <a:p>
              <a:r>
                <a:rPr lang="fr-FR" sz="3200" b="1" dirty="0">
                  <a:solidFill>
                    <a:schemeClr val="bg1"/>
                  </a:solidFill>
                  <a:sym typeface="Wingdings" panose="05000000000000000000" pitchFamily="2" charset="2"/>
                </a:rPr>
                <a:t> </a:t>
              </a:r>
              <a:r>
                <a:rPr lang="fr-FR" sz="3200" b="1" dirty="0">
                  <a:solidFill>
                    <a:schemeClr val="bg1"/>
                  </a:solidFill>
                </a:rPr>
                <a:t>Je lis l’heure sur une horloge. </a:t>
              </a:r>
            </a:p>
          </p:txBody>
        </p:sp>
        <p:pic>
          <p:nvPicPr>
            <p:cNvPr id="9" name="Image 8">
              <a:extLst>
                <a:ext uri="{FF2B5EF4-FFF2-40B4-BE49-F238E27FC236}">
                  <a16:creationId xmlns:a16="http://schemas.microsoft.com/office/drawing/2014/main" id="{84863790-4802-27C4-32E9-216F3C40ECC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981594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3037" y="302341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/>
              <a:t>Écris l’heure indiquée par l’horloge.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3/4</a:t>
            </a:r>
          </a:p>
        </p:txBody>
      </p: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A75216B3-433F-701B-1175-B00F6C4C5BB2}"/>
              </a:ext>
            </a:extLst>
          </p:cNvPr>
          <p:cNvCxnSpPr>
            <a:cxnSpLocks/>
          </p:cNvCxnSpPr>
          <p:nvPr/>
        </p:nvCxnSpPr>
        <p:spPr>
          <a:xfrm>
            <a:off x="4532086" y="1011567"/>
            <a:ext cx="0" cy="5659499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itre 1">
            <a:extLst>
              <a:ext uri="{FF2B5EF4-FFF2-40B4-BE49-F238E27FC236}">
                <a16:creationId xmlns:a16="http://schemas.microsoft.com/office/drawing/2014/main" id="{A50C5C3D-6D9B-C3DB-3720-21EC8F9435EB}"/>
              </a:ext>
            </a:extLst>
          </p:cNvPr>
          <p:cNvSpPr txBox="1">
            <a:spLocks/>
          </p:cNvSpPr>
          <p:nvPr/>
        </p:nvSpPr>
        <p:spPr>
          <a:xfrm>
            <a:off x="1496515" y="5015614"/>
            <a:ext cx="2145846" cy="15799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b="1" dirty="0"/>
              <a:t>Matin : </a:t>
            </a:r>
          </a:p>
          <a:p>
            <a:r>
              <a:rPr lang="fr-FR" dirty="0"/>
              <a:t>Il est . . . h.</a:t>
            </a:r>
          </a:p>
          <a:p>
            <a:endParaRPr lang="fr-FR" dirty="0"/>
          </a:p>
          <a:p>
            <a:r>
              <a:rPr lang="fr-FR" b="1" dirty="0"/>
              <a:t>Après-midi :</a:t>
            </a:r>
          </a:p>
          <a:p>
            <a:r>
              <a:rPr lang="fr-FR" dirty="0"/>
              <a:t>Il est . . . h.</a:t>
            </a:r>
          </a:p>
        </p:txBody>
      </p:sp>
      <p:sp>
        <p:nvSpPr>
          <p:cNvPr id="21" name="Titre 1">
            <a:extLst>
              <a:ext uri="{FF2B5EF4-FFF2-40B4-BE49-F238E27FC236}">
                <a16:creationId xmlns:a16="http://schemas.microsoft.com/office/drawing/2014/main" id="{124D5AF1-5018-E110-E43B-5EEC88C3E356}"/>
              </a:ext>
            </a:extLst>
          </p:cNvPr>
          <p:cNvSpPr txBox="1">
            <a:spLocks/>
          </p:cNvSpPr>
          <p:nvPr/>
        </p:nvSpPr>
        <p:spPr>
          <a:xfrm>
            <a:off x="6126915" y="5014190"/>
            <a:ext cx="2145846" cy="15799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b="1" dirty="0"/>
              <a:t>Matin : </a:t>
            </a:r>
          </a:p>
          <a:p>
            <a:r>
              <a:rPr lang="fr-FR" dirty="0"/>
              <a:t>Il est . . . h.</a:t>
            </a:r>
          </a:p>
          <a:p>
            <a:endParaRPr lang="fr-FR" dirty="0"/>
          </a:p>
          <a:p>
            <a:r>
              <a:rPr lang="fr-FR" b="1" dirty="0"/>
              <a:t>Après-midi :</a:t>
            </a:r>
          </a:p>
          <a:p>
            <a:r>
              <a:rPr lang="fr-FR" dirty="0"/>
              <a:t>Il est . . . h.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25CCCB3A-AEAD-E5E9-E5A3-B905774E8B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2985" y="955667"/>
            <a:ext cx="3978657" cy="3885355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1E13144E-40E9-2C01-257F-73E65655A73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59677" y="971692"/>
            <a:ext cx="3898398" cy="3911480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78C40D31-77C7-0C6F-FB76-5C869CDDDCAA}"/>
              </a:ext>
            </a:extLst>
          </p:cNvPr>
          <p:cNvSpPr/>
          <p:nvPr/>
        </p:nvSpPr>
        <p:spPr>
          <a:xfrm>
            <a:off x="139627" y="393837"/>
            <a:ext cx="830645" cy="37184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3600" b="1" dirty="0"/>
              <a:t>CP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9233127-8577-B9FF-0BBA-A9FF000F3D5E}"/>
              </a:ext>
            </a:extLst>
          </p:cNvPr>
          <p:cNvSpPr/>
          <p:nvPr/>
        </p:nvSpPr>
        <p:spPr>
          <a:xfrm>
            <a:off x="7916299" y="391056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3600" b="1" dirty="0"/>
              <a:t>CE1</a:t>
            </a:r>
          </a:p>
        </p:txBody>
      </p:sp>
    </p:spTree>
    <p:extLst>
      <p:ext uri="{BB962C8B-B14F-4D97-AF65-F5344CB8AC3E}">
        <p14:creationId xmlns:p14="http://schemas.microsoft.com/office/powerpoint/2010/main" val="29375309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05357" y="286316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3/4</a:t>
            </a:r>
          </a:p>
        </p:txBody>
      </p: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F23572BA-FCC3-7E47-B71C-F26FDF0166C8}"/>
              </a:ext>
            </a:extLst>
          </p:cNvPr>
          <p:cNvCxnSpPr>
            <a:cxnSpLocks/>
          </p:cNvCxnSpPr>
          <p:nvPr/>
        </p:nvCxnSpPr>
        <p:spPr>
          <a:xfrm>
            <a:off x="4532086" y="1011567"/>
            <a:ext cx="0" cy="5659499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itre 1">
            <a:extLst>
              <a:ext uri="{FF2B5EF4-FFF2-40B4-BE49-F238E27FC236}">
                <a16:creationId xmlns:a16="http://schemas.microsoft.com/office/drawing/2014/main" id="{15A38157-C60A-DFCD-E6D2-7BEC190AB3E0}"/>
              </a:ext>
            </a:extLst>
          </p:cNvPr>
          <p:cNvSpPr txBox="1">
            <a:spLocks/>
          </p:cNvSpPr>
          <p:nvPr/>
        </p:nvSpPr>
        <p:spPr>
          <a:xfrm>
            <a:off x="1648915" y="5168014"/>
            <a:ext cx="2145846" cy="15799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b="1" dirty="0"/>
              <a:t>Matin : </a:t>
            </a:r>
          </a:p>
          <a:p>
            <a:r>
              <a:rPr lang="fr-FR" dirty="0"/>
              <a:t>Il est </a:t>
            </a:r>
            <a:r>
              <a:rPr lang="fr-FR" dirty="0">
                <a:solidFill>
                  <a:srgbClr val="FF0000"/>
                </a:solidFill>
              </a:rPr>
              <a:t>10 h 00.</a:t>
            </a:r>
          </a:p>
          <a:p>
            <a:endParaRPr lang="fr-FR" dirty="0"/>
          </a:p>
          <a:p>
            <a:r>
              <a:rPr lang="fr-FR" b="1" dirty="0"/>
              <a:t>Après-midi :</a:t>
            </a:r>
          </a:p>
          <a:p>
            <a:r>
              <a:rPr lang="fr-FR" dirty="0"/>
              <a:t>Il est </a:t>
            </a:r>
            <a:r>
              <a:rPr lang="fr-FR" dirty="0">
                <a:solidFill>
                  <a:srgbClr val="FF0000"/>
                </a:solidFill>
              </a:rPr>
              <a:t>22 h 00.</a:t>
            </a:r>
          </a:p>
        </p:txBody>
      </p:sp>
      <p:sp>
        <p:nvSpPr>
          <p:cNvPr id="22" name="Titre 1">
            <a:extLst>
              <a:ext uri="{FF2B5EF4-FFF2-40B4-BE49-F238E27FC236}">
                <a16:creationId xmlns:a16="http://schemas.microsoft.com/office/drawing/2014/main" id="{060BEE98-221A-D6C4-A977-2E5B45530787}"/>
              </a:ext>
            </a:extLst>
          </p:cNvPr>
          <p:cNvSpPr txBox="1">
            <a:spLocks/>
          </p:cNvSpPr>
          <p:nvPr/>
        </p:nvSpPr>
        <p:spPr>
          <a:xfrm>
            <a:off x="6126915" y="5014190"/>
            <a:ext cx="2145846" cy="15799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b="1" dirty="0"/>
              <a:t>Matin : </a:t>
            </a:r>
          </a:p>
          <a:p>
            <a:r>
              <a:rPr lang="fr-FR" dirty="0"/>
              <a:t>Il est </a:t>
            </a:r>
            <a:r>
              <a:rPr lang="fr-FR" dirty="0">
                <a:solidFill>
                  <a:srgbClr val="FF0000"/>
                </a:solidFill>
              </a:rPr>
              <a:t>10 h30.</a:t>
            </a:r>
          </a:p>
          <a:p>
            <a:endParaRPr lang="fr-FR" dirty="0"/>
          </a:p>
          <a:p>
            <a:r>
              <a:rPr lang="fr-FR" b="1" dirty="0"/>
              <a:t>Après-midi :</a:t>
            </a:r>
          </a:p>
          <a:p>
            <a:r>
              <a:rPr lang="fr-FR" dirty="0"/>
              <a:t>Il est </a:t>
            </a:r>
            <a:r>
              <a:rPr lang="fr-FR" dirty="0">
                <a:solidFill>
                  <a:srgbClr val="FF0000"/>
                </a:solidFill>
              </a:rPr>
              <a:t>22 h 30.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C957B481-B8B0-40F7-1ABC-7FE8BDF1D7F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2985" y="955667"/>
            <a:ext cx="3978657" cy="3885355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15BB01C0-2BF3-9D05-70A0-2F2ED236EF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59677" y="971692"/>
            <a:ext cx="3898398" cy="3911480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997D78AC-2A7C-8413-A168-272C2851F3C3}"/>
              </a:ext>
            </a:extLst>
          </p:cNvPr>
          <p:cNvSpPr/>
          <p:nvPr/>
        </p:nvSpPr>
        <p:spPr>
          <a:xfrm>
            <a:off x="139627" y="393837"/>
            <a:ext cx="830645" cy="37184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3600" b="1" dirty="0"/>
              <a:t>CP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477CFDD-6084-F537-AC27-A35FA022C45A}"/>
              </a:ext>
            </a:extLst>
          </p:cNvPr>
          <p:cNvSpPr/>
          <p:nvPr/>
        </p:nvSpPr>
        <p:spPr>
          <a:xfrm>
            <a:off x="7916299" y="391056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3600" b="1" dirty="0"/>
              <a:t>CE1</a:t>
            </a:r>
          </a:p>
        </p:txBody>
      </p:sp>
    </p:spTree>
    <p:extLst>
      <p:ext uri="{BB962C8B-B14F-4D97-AF65-F5344CB8AC3E}">
        <p14:creationId xmlns:p14="http://schemas.microsoft.com/office/powerpoint/2010/main" val="23437572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3037" y="285681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/>
              <a:t>Écris l’heure indiquée par l’horloge.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4/4</a:t>
            </a:r>
          </a:p>
        </p:txBody>
      </p:sp>
      <p:cxnSp>
        <p:nvCxnSpPr>
          <p:cNvPr id="11" name="Connecteur droit 10">
            <a:extLst>
              <a:ext uri="{FF2B5EF4-FFF2-40B4-BE49-F238E27FC236}">
                <a16:creationId xmlns:a16="http://schemas.microsoft.com/office/drawing/2014/main" id="{0D415047-61FC-1E36-95E8-926351C60483}"/>
              </a:ext>
            </a:extLst>
          </p:cNvPr>
          <p:cNvCxnSpPr>
            <a:cxnSpLocks/>
          </p:cNvCxnSpPr>
          <p:nvPr/>
        </p:nvCxnSpPr>
        <p:spPr>
          <a:xfrm>
            <a:off x="4532086" y="1011567"/>
            <a:ext cx="0" cy="5659499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itre 1">
            <a:extLst>
              <a:ext uri="{FF2B5EF4-FFF2-40B4-BE49-F238E27FC236}">
                <a16:creationId xmlns:a16="http://schemas.microsoft.com/office/drawing/2014/main" id="{CF1EBFF7-9F4C-3EBB-030F-599446B2EB81}"/>
              </a:ext>
            </a:extLst>
          </p:cNvPr>
          <p:cNvSpPr txBox="1">
            <a:spLocks/>
          </p:cNvSpPr>
          <p:nvPr/>
        </p:nvSpPr>
        <p:spPr>
          <a:xfrm>
            <a:off x="1496515" y="5015614"/>
            <a:ext cx="2145846" cy="15799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b="1" dirty="0"/>
              <a:t>Matin : </a:t>
            </a:r>
          </a:p>
          <a:p>
            <a:r>
              <a:rPr lang="fr-FR" dirty="0"/>
              <a:t>Il est . . . h.</a:t>
            </a:r>
          </a:p>
          <a:p>
            <a:endParaRPr lang="fr-FR" dirty="0"/>
          </a:p>
          <a:p>
            <a:r>
              <a:rPr lang="fr-FR" b="1" dirty="0"/>
              <a:t>Après-midi :</a:t>
            </a:r>
          </a:p>
          <a:p>
            <a:r>
              <a:rPr lang="fr-FR" dirty="0"/>
              <a:t>Il est . . . h.</a:t>
            </a:r>
          </a:p>
        </p:txBody>
      </p:sp>
      <p:sp>
        <p:nvSpPr>
          <p:cNvPr id="20" name="Titre 1">
            <a:extLst>
              <a:ext uri="{FF2B5EF4-FFF2-40B4-BE49-F238E27FC236}">
                <a16:creationId xmlns:a16="http://schemas.microsoft.com/office/drawing/2014/main" id="{BFD8CCDE-882D-0605-B46E-D75BA4D4A696}"/>
              </a:ext>
            </a:extLst>
          </p:cNvPr>
          <p:cNvSpPr txBox="1">
            <a:spLocks/>
          </p:cNvSpPr>
          <p:nvPr/>
        </p:nvSpPr>
        <p:spPr>
          <a:xfrm>
            <a:off x="6126915" y="5014190"/>
            <a:ext cx="2145846" cy="15799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b="1" dirty="0"/>
              <a:t>Matin : </a:t>
            </a:r>
          </a:p>
          <a:p>
            <a:r>
              <a:rPr lang="fr-FR" dirty="0"/>
              <a:t>Il est . . . h.</a:t>
            </a:r>
          </a:p>
          <a:p>
            <a:endParaRPr lang="fr-FR" dirty="0"/>
          </a:p>
          <a:p>
            <a:r>
              <a:rPr lang="fr-FR" b="1" dirty="0"/>
              <a:t>Après-midi :</a:t>
            </a:r>
          </a:p>
          <a:p>
            <a:r>
              <a:rPr lang="fr-FR" dirty="0"/>
              <a:t>Il est . . . h.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E87718D9-E4C5-4780-1786-3C08DFE9F3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723" y="971693"/>
            <a:ext cx="3974671" cy="4042498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5BF188C5-44C5-6566-BD53-BA3B0DB5C12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86481" y="913755"/>
            <a:ext cx="4028796" cy="4042499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8C4A8CC7-B7DB-444E-D453-65962955EB5F}"/>
              </a:ext>
            </a:extLst>
          </p:cNvPr>
          <p:cNvSpPr/>
          <p:nvPr/>
        </p:nvSpPr>
        <p:spPr>
          <a:xfrm>
            <a:off x="139627" y="393837"/>
            <a:ext cx="830645" cy="37184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3600" b="1" dirty="0"/>
              <a:t>CP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B25B2AE-C0E6-EFD1-F8A0-3E3E12B9B05A}"/>
              </a:ext>
            </a:extLst>
          </p:cNvPr>
          <p:cNvSpPr/>
          <p:nvPr/>
        </p:nvSpPr>
        <p:spPr>
          <a:xfrm>
            <a:off x="7916299" y="391056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3600" b="1" dirty="0"/>
              <a:t>CE1</a:t>
            </a:r>
          </a:p>
        </p:txBody>
      </p:sp>
    </p:spTree>
    <p:extLst>
      <p:ext uri="{BB962C8B-B14F-4D97-AF65-F5344CB8AC3E}">
        <p14:creationId xmlns:p14="http://schemas.microsoft.com/office/powerpoint/2010/main" val="7712799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130FA592-D8D1-FA5A-C029-2BAE7140FC6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723" y="971693"/>
            <a:ext cx="3974671" cy="4042498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8D773086-12DE-2149-86F4-9F9ADB19339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86481" y="913755"/>
            <a:ext cx="4028796" cy="404249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94496" y="275057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/>
              <a:t>4/4</a:t>
            </a:r>
            <a:endParaRPr lang="fr-FR" dirty="0"/>
          </a:p>
        </p:txBody>
      </p:sp>
      <p:cxnSp>
        <p:nvCxnSpPr>
          <p:cNvPr id="14" name="Connecteur droit 13">
            <a:extLst>
              <a:ext uri="{FF2B5EF4-FFF2-40B4-BE49-F238E27FC236}">
                <a16:creationId xmlns:a16="http://schemas.microsoft.com/office/drawing/2014/main" id="{290E40CB-54E4-C18E-A14E-44B71B8E1847}"/>
              </a:ext>
            </a:extLst>
          </p:cNvPr>
          <p:cNvCxnSpPr>
            <a:cxnSpLocks/>
          </p:cNvCxnSpPr>
          <p:nvPr/>
        </p:nvCxnSpPr>
        <p:spPr>
          <a:xfrm>
            <a:off x="4532086" y="1011567"/>
            <a:ext cx="0" cy="5659499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re 1">
            <a:extLst>
              <a:ext uri="{FF2B5EF4-FFF2-40B4-BE49-F238E27FC236}">
                <a16:creationId xmlns:a16="http://schemas.microsoft.com/office/drawing/2014/main" id="{AD3037FF-E027-1CFE-69FF-FEAA7597843E}"/>
              </a:ext>
            </a:extLst>
          </p:cNvPr>
          <p:cNvSpPr txBox="1">
            <a:spLocks/>
          </p:cNvSpPr>
          <p:nvPr/>
        </p:nvSpPr>
        <p:spPr>
          <a:xfrm>
            <a:off x="1648915" y="5168014"/>
            <a:ext cx="2145846" cy="15799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b="1" dirty="0"/>
              <a:t>Matin : </a:t>
            </a:r>
          </a:p>
          <a:p>
            <a:r>
              <a:rPr lang="fr-FR" dirty="0"/>
              <a:t>Il est </a:t>
            </a:r>
            <a:r>
              <a:rPr lang="fr-FR" dirty="0">
                <a:solidFill>
                  <a:srgbClr val="FF0000"/>
                </a:solidFill>
              </a:rPr>
              <a:t>12 h 00.</a:t>
            </a:r>
          </a:p>
          <a:p>
            <a:endParaRPr lang="fr-FR" dirty="0"/>
          </a:p>
          <a:p>
            <a:r>
              <a:rPr lang="fr-FR" b="1" dirty="0"/>
              <a:t>Après-midi :</a:t>
            </a:r>
          </a:p>
          <a:p>
            <a:r>
              <a:rPr lang="fr-FR" dirty="0"/>
              <a:t>Il est </a:t>
            </a:r>
            <a:r>
              <a:rPr lang="fr-FR" dirty="0">
                <a:solidFill>
                  <a:srgbClr val="FF0000"/>
                </a:solidFill>
              </a:rPr>
              <a:t>00 h 00.</a:t>
            </a:r>
          </a:p>
        </p:txBody>
      </p:sp>
      <p:sp>
        <p:nvSpPr>
          <p:cNvPr id="11" name="Titre 1">
            <a:extLst>
              <a:ext uri="{FF2B5EF4-FFF2-40B4-BE49-F238E27FC236}">
                <a16:creationId xmlns:a16="http://schemas.microsoft.com/office/drawing/2014/main" id="{1E8762CF-9708-91CF-AA0F-A670D59CE006}"/>
              </a:ext>
            </a:extLst>
          </p:cNvPr>
          <p:cNvSpPr txBox="1">
            <a:spLocks/>
          </p:cNvSpPr>
          <p:nvPr/>
        </p:nvSpPr>
        <p:spPr>
          <a:xfrm>
            <a:off x="6126915" y="5014190"/>
            <a:ext cx="2145846" cy="15799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b="1" dirty="0"/>
              <a:t>Matin : </a:t>
            </a:r>
          </a:p>
          <a:p>
            <a:r>
              <a:rPr lang="fr-FR" dirty="0"/>
              <a:t>Il est </a:t>
            </a:r>
            <a:r>
              <a:rPr lang="fr-FR" dirty="0">
                <a:solidFill>
                  <a:srgbClr val="FF0000"/>
                </a:solidFill>
              </a:rPr>
              <a:t>12 h30.</a:t>
            </a:r>
          </a:p>
          <a:p>
            <a:endParaRPr lang="fr-FR" dirty="0"/>
          </a:p>
          <a:p>
            <a:r>
              <a:rPr lang="fr-FR" b="1" dirty="0"/>
              <a:t>Après-midi :</a:t>
            </a:r>
          </a:p>
          <a:p>
            <a:r>
              <a:rPr lang="fr-FR" dirty="0"/>
              <a:t>Il est </a:t>
            </a:r>
            <a:r>
              <a:rPr lang="fr-FR" dirty="0">
                <a:solidFill>
                  <a:srgbClr val="FF0000"/>
                </a:solidFill>
              </a:rPr>
              <a:t>00 h 30.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3CAC1BE-7DCE-D3E9-FCDF-12D0EAA08EE0}"/>
              </a:ext>
            </a:extLst>
          </p:cNvPr>
          <p:cNvSpPr/>
          <p:nvPr/>
        </p:nvSpPr>
        <p:spPr>
          <a:xfrm>
            <a:off x="139627" y="393837"/>
            <a:ext cx="830645" cy="37184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3600" b="1" dirty="0"/>
              <a:t>CP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0D0CEDC-9C9C-5A5C-4971-57D7C67689B5}"/>
              </a:ext>
            </a:extLst>
          </p:cNvPr>
          <p:cNvSpPr/>
          <p:nvPr/>
        </p:nvSpPr>
        <p:spPr>
          <a:xfrm>
            <a:off x="7916299" y="391056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3600" b="1" dirty="0"/>
              <a:t>CE1</a:t>
            </a:r>
          </a:p>
        </p:txBody>
      </p:sp>
    </p:spTree>
    <p:extLst>
      <p:ext uri="{BB962C8B-B14F-4D97-AF65-F5344CB8AC3E}">
        <p14:creationId xmlns:p14="http://schemas.microsoft.com/office/powerpoint/2010/main" val="30897464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7299" y="290895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/>
              <a:t>Écris l’heure indiquée par l’horloge.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1/6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EA7E6709-4DB2-0900-C68E-E1D3685D42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3142" y="1302046"/>
            <a:ext cx="4848225" cy="4857750"/>
          </a:xfrm>
          <a:prstGeom prst="rect">
            <a:avLst/>
          </a:prstGeom>
        </p:spPr>
      </p:pic>
      <p:cxnSp>
        <p:nvCxnSpPr>
          <p:cNvPr id="12" name="Connecteur droit avec flèche 11">
            <a:extLst>
              <a:ext uri="{FF2B5EF4-FFF2-40B4-BE49-F238E27FC236}">
                <a16:creationId xmlns:a16="http://schemas.microsoft.com/office/drawing/2014/main" id="{4E05785B-75DC-457B-A2B2-1AE6B035DA60}"/>
              </a:ext>
            </a:extLst>
          </p:cNvPr>
          <p:cNvCxnSpPr/>
          <p:nvPr/>
        </p:nvCxnSpPr>
        <p:spPr>
          <a:xfrm flipV="1">
            <a:off x="3099460" y="1758627"/>
            <a:ext cx="0" cy="1972294"/>
          </a:xfrm>
          <a:prstGeom prst="straightConnector1">
            <a:avLst/>
          </a:prstGeom>
          <a:ln w="762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avec flèche 12">
            <a:extLst>
              <a:ext uri="{FF2B5EF4-FFF2-40B4-BE49-F238E27FC236}">
                <a16:creationId xmlns:a16="http://schemas.microsoft.com/office/drawing/2014/main" id="{9255A4D1-6715-D8B6-134E-4EB5ED07AB20}"/>
              </a:ext>
            </a:extLst>
          </p:cNvPr>
          <p:cNvCxnSpPr>
            <a:cxnSpLocks/>
          </p:cNvCxnSpPr>
          <p:nvPr/>
        </p:nvCxnSpPr>
        <p:spPr>
          <a:xfrm>
            <a:off x="3099460" y="3730921"/>
            <a:ext cx="1216166" cy="781258"/>
          </a:xfrm>
          <a:prstGeom prst="straightConnector1">
            <a:avLst/>
          </a:prstGeom>
          <a:ln w="762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re 1">
            <a:extLst>
              <a:ext uri="{FF2B5EF4-FFF2-40B4-BE49-F238E27FC236}">
                <a16:creationId xmlns:a16="http://schemas.microsoft.com/office/drawing/2014/main" id="{C50836BD-1C0C-F949-F409-2C5BBDCAC485}"/>
              </a:ext>
            </a:extLst>
          </p:cNvPr>
          <p:cNvSpPr txBox="1">
            <a:spLocks/>
          </p:cNvSpPr>
          <p:nvPr/>
        </p:nvSpPr>
        <p:spPr>
          <a:xfrm>
            <a:off x="5978567" y="1838411"/>
            <a:ext cx="4075873" cy="34183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b="1" dirty="0"/>
              <a:t>Matin : </a:t>
            </a:r>
          </a:p>
          <a:p>
            <a:r>
              <a:rPr lang="fr-FR" dirty="0"/>
              <a:t>Il est . . . h.</a:t>
            </a:r>
          </a:p>
          <a:p>
            <a:endParaRPr lang="fr-FR" dirty="0"/>
          </a:p>
          <a:p>
            <a:r>
              <a:rPr lang="fr-FR" b="1" dirty="0"/>
              <a:t>Après-midi :</a:t>
            </a:r>
          </a:p>
          <a:p>
            <a:r>
              <a:rPr lang="fr-FR" dirty="0"/>
              <a:t>Il est . . . h.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631BDD1-1CA1-0A60-322D-82A988927452}"/>
              </a:ext>
            </a:extLst>
          </p:cNvPr>
          <p:cNvSpPr/>
          <p:nvPr/>
        </p:nvSpPr>
        <p:spPr>
          <a:xfrm>
            <a:off x="139627" y="393837"/>
            <a:ext cx="830645" cy="37184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3600" b="1" dirty="0"/>
              <a:t>CP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9BD1DE9-C0BB-1106-AE80-EED4FB74E973}"/>
              </a:ext>
            </a:extLst>
          </p:cNvPr>
          <p:cNvSpPr/>
          <p:nvPr/>
        </p:nvSpPr>
        <p:spPr>
          <a:xfrm>
            <a:off x="7916299" y="391056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3600" b="1" dirty="0"/>
              <a:t>CE1</a:t>
            </a:r>
          </a:p>
        </p:txBody>
      </p:sp>
    </p:spTree>
    <p:extLst>
      <p:ext uri="{BB962C8B-B14F-4D97-AF65-F5344CB8AC3E}">
        <p14:creationId xmlns:p14="http://schemas.microsoft.com/office/powerpoint/2010/main" val="7045828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74176" y="260571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1/6</a:t>
            </a:r>
          </a:p>
        </p:txBody>
      </p:sp>
      <p:sp>
        <p:nvSpPr>
          <p:cNvPr id="5" name="Titre 1">
            <a:extLst>
              <a:ext uri="{FF2B5EF4-FFF2-40B4-BE49-F238E27FC236}">
                <a16:creationId xmlns:a16="http://schemas.microsoft.com/office/drawing/2014/main" id="{E4EEAFC8-2B4B-4504-A86E-A1D08640A41F}"/>
              </a:ext>
            </a:extLst>
          </p:cNvPr>
          <p:cNvSpPr txBox="1">
            <a:spLocks/>
          </p:cNvSpPr>
          <p:nvPr/>
        </p:nvSpPr>
        <p:spPr>
          <a:xfrm>
            <a:off x="5978567" y="1838411"/>
            <a:ext cx="2496869" cy="34183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b="1" dirty="0"/>
              <a:t>Matin : </a:t>
            </a:r>
          </a:p>
          <a:p>
            <a:r>
              <a:rPr lang="fr-FR" dirty="0"/>
              <a:t>Il est . . . h.</a:t>
            </a:r>
          </a:p>
          <a:p>
            <a:endParaRPr lang="fr-FR" dirty="0"/>
          </a:p>
          <a:p>
            <a:r>
              <a:rPr lang="fr-FR" b="1" dirty="0"/>
              <a:t>Après-midi :</a:t>
            </a:r>
          </a:p>
          <a:p>
            <a:r>
              <a:rPr lang="fr-FR" dirty="0"/>
              <a:t>Il est . . . h.</a:t>
            </a: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411B5CAA-9B55-4340-9A10-920530BF8F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3142" y="1302046"/>
            <a:ext cx="4848225" cy="4857750"/>
          </a:xfrm>
          <a:prstGeom prst="rect">
            <a:avLst/>
          </a:prstGeom>
        </p:spPr>
      </p:pic>
      <p:cxnSp>
        <p:nvCxnSpPr>
          <p:cNvPr id="12" name="Connecteur droit avec flèche 11">
            <a:extLst>
              <a:ext uri="{FF2B5EF4-FFF2-40B4-BE49-F238E27FC236}">
                <a16:creationId xmlns:a16="http://schemas.microsoft.com/office/drawing/2014/main" id="{06126BDC-6F8C-5E13-5A85-5C44555E7F2A}"/>
              </a:ext>
            </a:extLst>
          </p:cNvPr>
          <p:cNvCxnSpPr/>
          <p:nvPr/>
        </p:nvCxnSpPr>
        <p:spPr>
          <a:xfrm flipV="1">
            <a:off x="3099460" y="1758627"/>
            <a:ext cx="0" cy="1972294"/>
          </a:xfrm>
          <a:prstGeom prst="straightConnector1">
            <a:avLst/>
          </a:prstGeom>
          <a:ln w="762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re 1">
            <a:extLst>
              <a:ext uri="{FF2B5EF4-FFF2-40B4-BE49-F238E27FC236}">
                <a16:creationId xmlns:a16="http://schemas.microsoft.com/office/drawing/2014/main" id="{DC2A092D-C9F8-5957-D60B-C8E4361128BC}"/>
              </a:ext>
            </a:extLst>
          </p:cNvPr>
          <p:cNvSpPr txBox="1">
            <a:spLocks/>
          </p:cNvSpPr>
          <p:nvPr/>
        </p:nvSpPr>
        <p:spPr>
          <a:xfrm>
            <a:off x="6982034" y="2744774"/>
            <a:ext cx="598382" cy="603842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fr-FR" sz="4400" b="1" dirty="0">
                <a:solidFill>
                  <a:srgbClr val="C00000"/>
                </a:solidFill>
              </a:rPr>
              <a:t>4</a:t>
            </a:r>
          </a:p>
        </p:txBody>
      </p:sp>
      <p:cxnSp>
        <p:nvCxnSpPr>
          <p:cNvPr id="14" name="Connecteur droit avec flèche 13">
            <a:extLst>
              <a:ext uri="{FF2B5EF4-FFF2-40B4-BE49-F238E27FC236}">
                <a16:creationId xmlns:a16="http://schemas.microsoft.com/office/drawing/2014/main" id="{84D30DA0-C577-0272-C9C4-B4EA81A25D27}"/>
              </a:ext>
            </a:extLst>
          </p:cNvPr>
          <p:cNvCxnSpPr>
            <a:cxnSpLocks/>
          </p:cNvCxnSpPr>
          <p:nvPr/>
        </p:nvCxnSpPr>
        <p:spPr>
          <a:xfrm>
            <a:off x="3099460" y="3730921"/>
            <a:ext cx="1241804" cy="772713"/>
          </a:xfrm>
          <a:prstGeom prst="straightConnector1">
            <a:avLst/>
          </a:prstGeom>
          <a:ln w="762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itre 1">
            <a:extLst>
              <a:ext uri="{FF2B5EF4-FFF2-40B4-BE49-F238E27FC236}">
                <a16:creationId xmlns:a16="http://schemas.microsoft.com/office/drawing/2014/main" id="{9DF2B865-0357-3460-2F86-1368D408CD52}"/>
              </a:ext>
            </a:extLst>
          </p:cNvPr>
          <p:cNvSpPr txBox="1">
            <a:spLocks/>
          </p:cNvSpPr>
          <p:nvPr/>
        </p:nvSpPr>
        <p:spPr>
          <a:xfrm>
            <a:off x="6940469" y="4215335"/>
            <a:ext cx="750783" cy="603842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fr-FR" sz="4400" b="1" dirty="0">
                <a:solidFill>
                  <a:srgbClr val="C00000"/>
                </a:solidFill>
              </a:rPr>
              <a:t>16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0BA6515-371E-2488-FBF5-84E7DF0D3B7A}"/>
              </a:ext>
            </a:extLst>
          </p:cNvPr>
          <p:cNvSpPr/>
          <p:nvPr/>
        </p:nvSpPr>
        <p:spPr>
          <a:xfrm>
            <a:off x="139627" y="393837"/>
            <a:ext cx="830645" cy="37184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3600" b="1" dirty="0"/>
              <a:t>CP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49394F4-180C-1893-A05D-901C2574D799}"/>
              </a:ext>
            </a:extLst>
          </p:cNvPr>
          <p:cNvSpPr/>
          <p:nvPr/>
        </p:nvSpPr>
        <p:spPr>
          <a:xfrm>
            <a:off x="7916299" y="391056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3600" b="1" dirty="0"/>
              <a:t>CE1</a:t>
            </a:r>
          </a:p>
        </p:txBody>
      </p:sp>
    </p:spTree>
    <p:extLst>
      <p:ext uri="{BB962C8B-B14F-4D97-AF65-F5344CB8AC3E}">
        <p14:creationId xmlns:p14="http://schemas.microsoft.com/office/powerpoint/2010/main" val="2652383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6446" y="275057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/>
              <a:t>Écris l’heure indiquée par l’horloge.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2/6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698B5FAC-F3EE-CFEB-632E-C4D8CEFF85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3142" y="1302046"/>
            <a:ext cx="4848225" cy="4857750"/>
          </a:xfrm>
          <a:prstGeom prst="rect">
            <a:avLst/>
          </a:prstGeom>
        </p:spPr>
      </p:pic>
      <p:cxnSp>
        <p:nvCxnSpPr>
          <p:cNvPr id="11" name="Connecteur droit avec flèche 10">
            <a:extLst>
              <a:ext uri="{FF2B5EF4-FFF2-40B4-BE49-F238E27FC236}">
                <a16:creationId xmlns:a16="http://schemas.microsoft.com/office/drawing/2014/main" id="{E435108D-9D0A-4542-1753-8438ACD2C751}"/>
              </a:ext>
            </a:extLst>
          </p:cNvPr>
          <p:cNvCxnSpPr>
            <a:cxnSpLocks/>
          </p:cNvCxnSpPr>
          <p:nvPr/>
        </p:nvCxnSpPr>
        <p:spPr>
          <a:xfrm flipV="1">
            <a:off x="3099460" y="1758627"/>
            <a:ext cx="0" cy="1972294"/>
          </a:xfrm>
          <a:prstGeom prst="straightConnector1">
            <a:avLst/>
          </a:prstGeom>
          <a:ln w="762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avec flèche 11">
            <a:extLst>
              <a:ext uri="{FF2B5EF4-FFF2-40B4-BE49-F238E27FC236}">
                <a16:creationId xmlns:a16="http://schemas.microsoft.com/office/drawing/2014/main" id="{B9693683-6BDB-5EFC-D875-40B1051614AE}"/>
              </a:ext>
            </a:extLst>
          </p:cNvPr>
          <p:cNvCxnSpPr>
            <a:cxnSpLocks/>
          </p:cNvCxnSpPr>
          <p:nvPr/>
        </p:nvCxnSpPr>
        <p:spPr>
          <a:xfrm flipV="1">
            <a:off x="3099460" y="2973936"/>
            <a:ext cx="1233258" cy="756985"/>
          </a:xfrm>
          <a:prstGeom prst="straightConnector1">
            <a:avLst/>
          </a:prstGeom>
          <a:ln w="762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re 1">
            <a:extLst>
              <a:ext uri="{FF2B5EF4-FFF2-40B4-BE49-F238E27FC236}">
                <a16:creationId xmlns:a16="http://schemas.microsoft.com/office/drawing/2014/main" id="{D118FD1F-D915-432A-67BC-19C39DF50823}"/>
              </a:ext>
            </a:extLst>
          </p:cNvPr>
          <p:cNvSpPr txBox="1">
            <a:spLocks/>
          </p:cNvSpPr>
          <p:nvPr/>
        </p:nvSpPr>
        <p:spPr>
          <a:xfrm>
            <a:off x="5978567" y="1838411"/>
            <a:ext cx="4075873" cy="34183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b="1" dirty="0"/>
              <a:t>Matin : </a:t>
            </a:r>
          </a:p>
          <a:p>
            <a:r>
              <a:rPr lang="fr-FR" dirty="0"/>
              <a:t>Il est . . . h.</a:t>
            </a:r>
          </a:p>
          <a:p>
            <a:endParaRPr lang="fr-FR" dirty="0"/>
          </a:p>
          <a:p>
            <a:r>
              <a:rPr lang="fr-FR" b="1" dirty="0"/>
              <a:t>Après-midi :</a:t>
            </a:r>
          </a:p>
          <a:p>
            <a:r>
              <a:rPr lang="fr-FR" dirty="0"/>
              <a:t>Il est . . . h.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3EB1433-9F99-C78B-A326-62879A6E9F07}"/>
              </a:ext>
            </a:extLst>
          </p:cNvPr>
          <p:cNvSpPr/>
          <p:nvPr/>
        </p:nvSpPr>
        <p:spPr>
          <a:xfrm>
            <a:off x="139627" y="393837"/>
            <a:ext cx="830645" cy="37184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3600" b="1" dirty="0"/>
              <a:t>CP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B72DFF4-F6FE-692D-AA4A-80CE62081B71}"/>
              </a:ext>
            </a:extLst>
          </p:cNvPr>
          <p:cNvSpPr/>
          <p:nvPr/>
        </p:nvSpPr>
        <p:spPr>
          <a:xfrm>
            <a:off x="7916299" y="391056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3600" b="1" dirty="0"/>
              <a:t>CE1</a:t>
            </a:r>
          </a:p>
        </p:txBody>
      </p:sp>
    </p:spTree>
    <p:extLst>
      <p:ext uri="{BB962C8B-B14F-4D97-AF65-F5344CB8AC3E}">
        <p14:creationId xmlns:p14="http://schemas.microsoft.com/office/powerpoint/2010/main" val="9061358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75236" y="280787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2/6</a:t>
            </a:r>
          </a:p>
        </p:txBody>
      </p:sp>
      <p:sp>
        <p:nvSpPr>
          <p:cNvPr id="7" name="Titre 1">
            <a:extLst>
              <a:ext uri="{FF2B5EF4-FFF2-40B4-BE49-F238E27FC236}">
                <a16:creationId xmlns:a16="http://schemas.microsoft.com/office/drawing/2014/main" id="{0C03367C-DED2-1736-4794-D3C71662EF86}"/>
              </a:ext>
            </a:extLst>
          </p:cNvPr>
          <p:cNvSpPr txBox="1">
            <a:spLocks/>
          </p:cNvSpPr>
          <p:nvPr/>
        </p:nvSpPr>
        <p:spPr>
          <a:xfrm>
            <a:off x="5978567" y="1838411"/>
            <a:ext cx="4105470" cy="34183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b="1" dirty="0"/>
              <a:t>Matin : </a:t>
            </a:r>
          </a:p>
          <a:p>
            <a:r>
              <a:rPr lang="fr-FR" dirty="0"/>
              <a:t>Il est . . . h.</a:t>
            </a:r>
          </a:p>
          <a:p>
            <a:endParaRPr lang="fr-FR" dirty="0"/>
          </a:p>
          <a:p>
            <a:r>
              <a:rPr lang="fr-FR" b="1" dirty="0"/>
              <a:t>Après-midi :</a:t>
            </a:r>
          </a:p>
          <a:p>
            <a:r>
              <a:rPr lang="fr-FR" dirty="0"/>
              <a:t>Il est . . . h.</a:t>
            </a: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42276479-70DD-68C0-2BB5-6CBFC95C01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3142" y="1302046"/>
            <a:ext cx="4883430" cy="4857750"/>
          </a:xfrm>
          <a:prstGeom prst="rect">
            <a:avLst/>
          </a:prstGeom>
        </p:spPr>
      </p:pic>
      <p:cxnSp>
        <p:nvCxnSpPr>
          <p:cNvPr id="12" name="Connecteur droit avec flèche 11">
            <a:extLst>
              <a:ext uri="{FF2B5EF4-FFF2-40B4-BE49-F238E27FC236}">
                <a16:creationId xmlns:a16="http://schemas.microsoft.com/office/drawing/2014/main" id="{C28DE326-131B-3A48-708F-4FE6E000DACE}"/>
              </a:ext>
            </a:extLst>
          </p:cNvPr>
          <p:cNvCxnSpPr>
            <a:cxnSpLocks/>
          </p:cNvCxnSpPr>
          <p:nvPr/>
        </p:nvCxnSpPr>
        <p:spPr>
          <a:xfrm flipV="1">
            <a:off x="3099460" y="1758627"/>
            <a:ext cx="0" cy="1972294"/>
          </a:xfrm>
          <a:prstGeom prst="straightConnector1">
            <a:avLst/>
          </a:prstGeom>
          <a:ln w="762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re 1">
            <a:extLst>
              <a:ext uri="{FF2B5EF4-FFF2-40B4-BE49-F238E27FC236}">
                <a16:creationId xmlns:a16="http://schemas.microsoft.com/office/drawing/2014/main" id="{6F3026DA-6438-7B15-3497-3FFC4E07FDBB}"/>
              </a:ext>
            </a:extLst>
          </p:cNvPr>
          <p:cNvSpPr txBox="1">
            <a:spLocks/>
          </p:cNvSpPr>
          <p:nvPr/>
        </p:nvSpPr>
        <p:spPr>
          <a:xfrm>
            <a:off x="6982033" y="2744774"/>
            <a:ext cx="602727" cy="603842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fr-FR" sz="4400" b="1" dirty="0">
                <a:solidFill>
                  <a:srgbClr val="C00000"/>
                </a:solidFill>
              </a:rPr>
              <a:t>2</a:t>
            </a:r>
          </a:p>
        </p:txBody>
      </p:sp>
      <p:sp>
        <p:nvSpPr>
          <p:cNvPr id="14" name="Titre 1">
            <a:extLst>
              <a:ext uri="{FF2B5EF4-FFF2-40B4-BE49-F238E27FC236}">
                <a16:creationId xmlns:a16="http://schemas.microsoft.com/office/drawing/2014/main" id="{D3F9F5B9-DAF5-4D0E-7A08-9271F96E9B03}"/>
              </a:ext>
            </a:extLst>
          </p:cNvPr>
          <p:cNvSpPr txBox="1">
            <a:spLocks/>
          </p:cNvSpPr>
          <p:nvPr/>
        </p:nvSpPr>
        <p:spPr>
          <a:xfrm>
            <a:off x="6940469" y="4215335"/>
            <a:ext cx="756235" cy="603842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fr-FR" sz="4400" b="1" dirty="0">
                <a:solidFill>
                  <a:srgbClr val="C00000"/>
                </a:solidFill>
              </a:rPr>
              <a:t>14</a:t>
            </a:r>
          </a:p>
        </p:txBody>
      </p:sp>
      <p:cxnSp>
        <p:nvCxnSpPr>
          <p:cNvPr id="15" name="Connecteur droit avec flèche 14">
            <a:extLst>
              <a:ext uri="{FF2B5EF4-FFF2-40B4-BE49-F238E27FC236}">
                <a16:creationId xmlns:a16="http://schemas.microsoft.com/office/drawing/2014/main" id="{F5E56FC3-68F6-8DF9-3554-EC5243202F07}"/>
              </a:ext>
            </a:extLst>
          </p:cNvPr>
          <p:cNvCxnSpPr>
            <a:cxnSpLocks/>
          </p:cNvCxnSpPr>
          <p:nvPr/>
        </p:nvCxnSpPr>
        <p:spPr>
          <a:xfrm flipV="1">
            <a:off x="3099460" y="2973936"/>
            <a:ext cx="1301624" cy="756985"/>
          </a:xfrm>
          <a:prstGeom prst="straightConnector1">
            <a:avLst/>
          </a:prstGeom>
          <a:ln w="762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 3">
            <a:extLst>
              <a:ext uri="{FF2B5EF4-FFF2-40B4-BE49-F238E27FC236}">
                <a16:creationId xmlns:a16="http://schemas.microsoft.com/office/drawing/2014/main" id="{12B50795-87F4-18E7-0F5B-9255574EE644}"/>
              </a:ext>
            </a:extLst>
          </p:cNvPr>
          <p:cNvSpPr/>
          <p:nvPr/>
        </p:nvSpPr>
        <p:spPr>
          <a:xfrm>
            <a:off x="139627" y="393837"/>
            <a:ext cx="830645" cy="37184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3600" b="1" dirty="0"/>
              <a:t>CP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73ECA06-577B-7896-0C24-9BD52300C7F0}"/>
              </a:ext>
            </a:extLst>
          </p:cNvPr>
          <p:cNvSpPr/>
          <p:nvPr/>
        </p:nvSpPr>
        <p:spPr>
          <a:xfrm>
            <a:off x="7916299" y="391056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3600" b="1" dirty="0"/>
              <a:t>CE1</a:t>
            </a:r>
          </a:p>
        </p:txBody>
      </p:sp>
    </p:spTree>
    <p:extLst>
      <p:ext uri="{BB962C8B-B14F-4D97-AF65-F5344CB8AC3E}">
        <p14:creationId xmlns:p14="http://schemas.microsoft.com/office/powerpoint/2010/main" val="30199028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6C64A06-4AFF-011F-51B9-39142263675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 10">
            <a:extLst>
              <a:ext uri="{FF2B5EF4-FFF2-40B4-BE49-F238E27FC236}">
                <a16:creationId xmlns:a16="http://schemas.microsoft.com/office/drawing/2014/main" id="{388672D6-5A63-38D6-76E9-065E2336FD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72287" y="959974"/>
            <a:ext cx="4047556" cy="3935854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69B6A67B-453D-71EB-7225-1BB6359A909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7520" y="935115"/>
            <a:ext cx="4047555" cy="3948995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992837DF-778D-FBFD-790D-8036012220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6777" y="331273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/>
              <a:t>Écris l’heure indiquée par l’horloge.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0EDBF8E-5D92-D944-3512-DDD9D80433D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1/4</a:t>
            </a:r>
          </a:p>
        </p:txBody>
      </p: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1EC731E2-942B-54B7-B27E-CB2B92F28B9F}"/>
              </a:ext>
            </a:extLst>
          </p:cNvPr>
          <p:cNvCxnSpPr>
            <a:cxnSpLocks/>
          </p:cNvCxnSpPr>
          <p:nvPr/>
        </p:nvCxnSpPr>
        <p:spPr>
          <a:xfrm>
            <a:off x="4749898" y="1014575"/>
            <a:ext cx="0" cy="5659499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itre 1">
            <a:extLst>
              <a:ext uri="{FF2B5EF4-FFF2-40B4-BE49-F238E27FC236}">
                <a16:creationId xmlns:a16="http://schemas.microsoft.com/office/drawing/2014/main" id="{C7D264C6-F3AF-5E50-AB89-ED6CFB05D79F}"/>
              </a:ext>
            </a:extLst>
          </p:cNvPr>
          <p:cNvSpPr txBox="1">
            <a:spLocks/>
          </p:cNvSpPr>
          <p:nvPr/>
        </p:nvSpPr>
        <p:spPr>
          <a:xfrm>
            <a:off x="1496515" y="5015614"/>
            <a:ext cx="2145846" cy="15799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j-ea"/>
                <a:cs typeface="+mj-cs"/>
              </a:rPr>
              <a:t>Matin : 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j-ea"/>
                <a:cs typeface="+mj-cs"/>
              </a:rPr>
              <a:t>Il est . . . h.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3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j-ea"/>
              <a:cs typeface="+mj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j-ea"/>
                <a:cs typeface="+mj-cs"/>
              </a:rPr>
              <a:t>Après-midi :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j-ea"/>
                <a:cs typeface="+mj-cs"/>
              </a:rPr>
              <a:t>Il est . . . h.</a:t>
            </a:r>
          </a:p>
        </p:txBody>
      </p:sp>
      <p:sp>
        <p:nvSpPr>
          <p:cNvPr id="25" name="Titre 1">
            <a:extLst>
              <a:ext uri="{FF2B5EF4-FFF2-40B4-BE49-F238E27FC236}">
                <a16:creationId xmlns:a16="http://schemas.microsoft.com/office/drawing/2014/main" id="{CEB39939-8C9B-31D4-33BB-1F4A5077E473}"/>
              </a:ext>
            </a:extLst>
          </p:cNvPr>
          <p:cNvSpPr txBox="1">
            <a:spLocks/>
          </p:cNvSpPr>
          <p:nvPr/>
        </p:nvSpPr>
        <p:spPr>
          <a:xfrm>
            <a:off x="6126915" y="5014190"/>
            <a:ext cx="2145846" cy="15799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j-ea"/>
                <a:cs typeface="+mj-cs"/>
              </a:rPr>
              <a:t>Matin : 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j-ea"/>
                <a:cs typeface="+mj-cs"/>
              </a:rPr>
              <a:t>Il est . . . h.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3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j-ea"/>
              <a:cs typeface="+mj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j-ea"/>
                <a:cs typeface="+mj-cs"/>
              </a:rPr>
              <a:t>Après-midi :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j-ea"/>
                <a:cs typeface="+mj-cs"/>
              </a:rPr>
              <a:t>Il est . . . h.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D07B498-95E2-709B-EFC7-6BD7C46A1291}"/>
              </a:ext>
            </a:extLst>
          </p:cNvPr>
          <p:cNvSpPr/>
          <p:nvPr/>
        </p:nvSpPr>
        <p:spPr>
          <a:xfrm>
            <a:off x="139627" y="393837"/>
            <a:ext cx="830645" cy="37184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3600" b="1" dirty="0"/>
              <a:t>CP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3C5B335-D5DA-AE9F-A21F-0BC67ABB72FD}"/>
              </a:ext>
            </a:extLst>
          </p:cNvPr>
          <p:cNvSpPr/>
          <p:nvPr/>
        </p:nvSpPr>
        <p:spPr>
          <a:xfrm>
            <a:off x="7916299" y="391056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3600" b="1" dirty="0"/>
              <a:t>CE1</a:t>
            </a:r>
          </a:p>
        </p:txBody>
      </p:sp>
    </p:spTree>
    <p:extLst>
      <p:ext uri="{BB962C8B-B14F-4D97-AF65-F5344CB8AC3E}">
        <p14:creationId xmlns:p14="http://schemas.microsoft.com/office/powerpoint/2010/main" val="34590567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5C7A3B3-B78B-2D0E-C09F-59A2E8AFD24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>
            <a:extLst>
              <a:ext uri="{FF2B5EF4-FFF2-40B4-BE49-F238E27FC236}">
                <a16:creationId xmlns:a16="http://schemas.microsoft.com/office/drawing/2014/main" id="{4E437482-C9B2-CA38-8675-618580D3C6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72287" y="959974"/>
            <a:ext cx="4047556" cy="3935854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631CB59F-F3E4-A16A-9384-FB2DEBE4195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7520" y="935115"/>
            <a:ext cx="4047555" cy="3948995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30646D5B-EFB3-55AB-EE96-BE8FF20099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84336" y="262480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7B28372-0DEF-ADE6-172B-2D1C93A6AAE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1/4</a:t>
            </a:r>
          </a:p>
        </p:txBody>
      </p: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9E3DA1C7-0A0B-9BA7-3CB0-CA721EFAB7EF}"/>
              </a:ext>
            </a:extLst>
          </p:cNvPr>
          <p:cNvCxnSpPr>
            <a:cxnSpLocks/>
          </p:cNvCxnSpPr>
          <p:nvPr/>
        </p:nvCxnSpPr>
        <p:spPr>
          <a:xfrm>
            <a:off x="4532086" y="1011567"/>
            <a:ext cx="0" cy="5659499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itre 1">
            <a:extLst>
              <a:ext uri="{FF2B5EF4-FFF2-40B4-BE49-F238E27FC236}">
                <a16:creationId xmlns:a16="http://schemas.microsoft.com/office/drawing/2014/main" id="{2F3B5849-DA29-7934-D91D-98A7748BD865}"/>
              </a:ext>
            </a:extLst>
          </p:cNvPr>
          <p:cNvSpPr txBox="1">
            <a:spLocks/>
          </p:cNvSpPr>
          <p:nvPr/>
        </p:nvSpPr>
        <p:spPr>
          <a:xfrm>
            <a:off x="1496515" y="5015614"/>
            <a:ext cx="2145846" cy="15799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j-ea"/>
                <a:cs typeface="+mj-cs"/>
              </a:rPr>
              <a:t>Matin : 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j-ea"/>
                <a:cs typeface="+mj-cs"/>
              </a:rPr>
              <a:t>Il est </a:t>
            </a:r>
            <a:r>
              <a:rPr lang="fr-FR" dirty="0">
                <a:solidFill>
                  <a:srgbClr val="FF0000"/>
                </a:solidFill>
                <a:latin typeface="Calibri" panose="020F0502020204030204"/>
              </a:rPr>
              <a:t>8</a:t>
            </a: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j-ea"/>
                <a:cs typeface="+mj-cs"/>
              </a:rPr>
              <a:t> h 00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3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j-ea"/>
              <a:cs typeface="+mj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j-ea"/>
                <a:cs typeface="+mj-cs"/>
              </a:rPr>
              <a:t>Après-midi :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j-ea"/>
                <a:cs typeface="+mj-cs"/>
              </a:rPr>
              <a:t>Il est </a:t>
            </a:r>
            <a:r>
              <a:rPr lang="fr-FR" dirty="0">
                <a:solidFill>
                  <a:srgbClr val="FF0000"/>
                </a:solidFill>
                <a:latin typeface="Calibri" panose="020F0502020204030204"/>
              </a:rPr>
              <a:t>20</a:t>
            </a: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j-ea"/>
                <a:cs typeface="+mj-cs"/>
              </a:rPr>
              <a:t> h 00</a:t>
            </a:r>
          </a:p>
        </p:txBody>
      </p:sp>
      <p:sp>
        <p:nvSpPr>
          <p:cNvPr id="22" name="Titre 1">
            <a:extLst>
              <a:ext uri="{FF2B5EF4-FFF2-40B4-BE49-F238E27FC236}">
                <a16:creationId xmlns:a16="http://schemas.microsoft.com/office/drawing/2014/main" id="{8597EAA3-74C7-F089-8A3B-A8C3A9A5582D}"/>
              </a:ext>
            </a:extLst>
          </p:cNvPr>
          <p:cNvSpPr txBox="1">
            <a:spLocks/>
          </p:cNvSpPr>
          <p:nvPr/>
        </p:nvSpPr>
        <p:spPr>
          <a:xfrm>
            <a:off x="6126915" y="5014190"/>
            <a:ext cx="2145846" cy="15799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j-ea"/>
                <a:cs typeface="+mj-cs"/>
              </a:rPr>
              <a:t>Matin : 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j-ea"/>
                <a:cs typeface="+mj-cs"/>
              </a:rPr>
              <a:t>Il est </a:t>
            </a:r>
            <a:r>
              <a:rPr lang="fr-FR" dirty="0">
                <a:solidFill>
                  <a:srgbClr val="FF0000"/>
                </a:solidFill>
                <a:latin typeface="Calibri" panose="020F0502020204030204"/>
              </a:rPr>
              <a:t>8</a:t>
            </a: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j-ea"/>
                <a:cs typeface="+mj-cs"/>
              </a:rPr>
              <a:t> h 15.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3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j-ea"/>
              <a:cs typeface="+mj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j-ea"/>
                <a:cs typeface="+mj-cs"/>
              </a:rPr>
              <a:t>Après-midi :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j-ea"/>
                <a:cs typeface="+mj-cs"/>
              </a:rPr>
              <a:t>Il est </a:t>
            </a:r>
            <a:r>
              <a:rPr lang="fr-FR" dirty="0">
                <a:solidFill>
                  <a:srgbClr val="FF0000"/>
                </a:solidFill>
                <a:latin typeface="Calibri" panose="020F0502020204030204"/>
              </a:rPr>
              <a:t>20</a:t>
            </a: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j-ea"/>
                <a:cs typeface="+mj-cs"/>
              </a:rPr>
              <a:t> h 15.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4FE7A71-0025-C108-DA37-7CA75153B454}"/>
              </a:ext>
            </a:extLst>
          </p:cNvPr>
          <p:cNvSpPr/>
          <p:nvPr/>
        </p:nvSpPr>
        <p:spPr>
          <a:xfrm>
            <a:off x="139627" y="393837"/>
            <a:ext cx="830645" cy="37184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3600" b="1" dirty="0"/>
              <a:t>CP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86D15A8-DC67-D277-3E6C-0009BDA621A8}"/>
              </a:ext>
            </a:extLst>
          </p:cNvPr>
          <p:cNvSpPr/>
          <p:nvPr/>
        </p:nvSpPr>
        <p:spPr>
          <a:xfrm>
            <a:off x="7916299" y="391056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3600" b="1" dirty="0"/>
              <a:t>CE1</a:t>
            </a:r>
          </a:p>
        </p:txBody>
      </p:sp>
    </p:spTree>
    <p:extLst>
      <p:ext uri="{BB962C8B-B14F-4D97-AF65-F5344CB8AC3E}">
        <p14:creationId xmlns:p14="http://schemas.microsoft.com/office/powerpoint/2010/main" val="36032115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28580" y="302309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/>
              <a:t>Écris l’heure indiquée par l’horloge.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2/4</a:t>
            </a:r>
          </a:p>
        </p:txBody>
      </p: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68D52889-3A3A-B687-BAC6-1609B0F96519}"/>
              </a:ext>
            </a:extLst>
          </p:cNvPr>
          <p:cNvCxnSpPr>
            <a:cxnSpLocks/>
          </p:cNvCxnSpPr>
          <p:nvPr/>
        </p:nvCxnSpPr>
        <p:spPr>
          <a:xfrm>
            <a:off x="4749898" y="1014575"/>
            <a:ext cx="0" cy="5659499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itre 1">
            <a:extLst>
              <a:ext uri="{FF2B5EF4-FFF2-40B4-BE49-F238E27FC236}">
                <a16:creationId xmlns:a16="http://schemas.microsoft.com/office/drawing/2014/main" id="{EDDBB81D-B46E-461A-A221-E3D475377ACE}"/>
              </a:ext>
            </a:extLst>
          </p:cNvPr>
          <p:cNvSpPr txBox="1">
            <a:spLocks/>
          </p:cNvSpPr>
          <p:nvPr/>
        </p:nvSpPr>
        <p:spPr>
          <a:xfrm>
            <a:off x="1496515" y="5015614"/>
            <a:ext cx="2145846" cy="15799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b="1" dirty="0"/>
              <a:t>Matin : </a:t>
            </a:r>
          </a:p>
          <a:p>
            <a:r>
              <a:rPr lang="fr-FR" dirty="0"/>
              <a:t>Il est . . . h.</a:t>
            </a:r>
          </a:p>
          <a:p>
            <a:endParaRPr lang="fr-FR" dirty="0"/>
          </a:p>
          <a:p>
            <a:r>
              <a:rPr lang="fr-FR" b="1" dirty="0"/>
              <a:t>Après-midi :</a:t>
            </a:r>
          </a:p>
          <a:p>
            <a:r>
              <a:rPr lang="fr-FR" dirty="0"/>
              <a:t>Il est . . . h.</a:t>
            </a:r>
          </a:p>
        </p:txBody>
      </p:sp>
      <p:sp>
        <p:nvSpPr>
          <p:cNvPr id="25" name="Titre 1">
            <a:extLst>
              <a:ext uri="{FF2B5EF4-FFF2-40B4-BE49-F238E27FC236}">
                <a16:creationId xmlns:a16="http://schemas.microsoft.com/office/drawing/2014/main" id="{4F182725-37F8-586E-781F-11EB5BFB0DA6}"/>
              </a:ext>
            </a:extLst>
          </p:cNvPr>
          <p:cNvSpPr txBox="1">
            <a:spLocks/>
          </p:cNvSpPr>
          <p:nvPr/>
        </p:nvSpPr>
        <p:spPr>
          <a:xfrm>
            <a:off x="6126915" y="5014190"/>
            <a:ext cx="2145846" cy="15799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b="1" dirty="0"/>
              <a:t>Matin : </a:t>
            </a:r>
          </a:p>
          <a:p>
            <a:r>
              <a:rPr lang="fr-FR" dirty="0"/>
              <a:t>Il est . . . h.</a:t>
            </a:r>
          </a:p>
          <a:p>
            <a:endParaRPr lang="fr-FR" dirty="0"/>
          </a:p>
          <a:p>
            <a:r>
              <a:rPr lang="fr-FR" b="1" dirty="0"/>
              <a:t>Après-midi :</a:t>
            </a:r>
          </a:p>
          <a:p>
            <a:r>
              <a:rPr lang="fr-FR" dirty="0"/>
              <a:t>Il est . . . h.</a:t>
            </a:r>
          </a:p>
        </p:txBody>
      </p:sp>
      <p:pic>
        <p:nvPicPr>
          <p:cNvPr id="27" name="Image 26">
            <a:extLst>
              <a:ext uri="{FF2B5EF4-FFF2-40B4-BE49-F238E27FC236}">
                <a16:creationId xmlns:a16="http://schemas.microsoft.com/office/drawing/2014/main" id="{7F659DB5-AD21-B225-8E45-2365BB2438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67721" y="935115"/>
            <a:ext cx="4047559" cy="4021147"/>
          </a:xfrm>
          <a:prstGeom prst="rect">
            <a:avLst/>
          </a:prstGeom>
        </p:spPr>
      </p:pic>
      <p:pic>
        <p:nvPicPr>
          <p:cNvPr id="17" name="Image 16">
            <a:extLst>
              <a:ext uri="{FF2B5EF4-FFF2-40B4-BE49-F238E27FC236}">
                <a16:creationId xmlns:a16="http://schemas.microsoft.com/office/drawing/2014/main" id="{E82587F3-ACA6-F0B3-187D-57B23BB236F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0627" y="874977"/>
            <a:ext cx="4221449" cy="4139213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00ED1206-8BB8-86FA-2468-14A1CBE78E72}"/>
              </a:ext>
            </a:extLst>
          </p:cNvPr>
          <p:cNvSpPr/>
          <p:nvPr/>
        </p:nvSpPr>
        <p:spPr>
          <a:xfrm>
            <a:off x="139627" y="393837"/>
            <a:ext cx="830645" cy="37184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3600" b="1" dirty="0"/>
              <a:t>CP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A2C424E-AAF8-B9CD-2A82-945ABE3B725A}"/>
              </a:ext>
            </a:extLst>
          </p:cNvPr>
          <p:cNvSpPr/>
          <p:nvPr/>
        </p:nvSpPr>
        <p:spPr>
          <a:xfrm>
            <a:off x="7916299" y="391056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3600" b="1" dirty="0"/>
              <a:t>CE1</a:t>
            </a:r>
          </a:p>
        </p:txBody>
      </p:sp>
    </p:spTree>
    <p:extLst>
      <p:ext uri="{BB962C8B-B14F-4D97-AF65-F5344CB8AC3E}">
        <p14:creationId xmlns:p14="http://schemas.microsoft.com/office/powerpoint/2010/main" val="16066645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79080" y="277838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2/4</a:t>
            </a:r>
          </a:p>
        </p:txBody>
      </p: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CDFF1446-962D-D5B2-8D07-1E62ABA46A99}"/>
              </a:ext>
            </a:extLst>
          </p:cNvPr>
          <p:cNvCxnSpPr>
            <a:cxnSpLocks/>
          </p:cNvCxnSpPr>
          <p:nvPr/>
        </p:nvCxnSpPr>
        <p:spPr>
          <a:xfrm>
            <a:off x="4532086" y="1011567"/>
            <a:ext cx="0" cy="5659499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itre 1">
            <a:extLst>
              <a:ext uri="{FF2B5EF4-FFF2-40B4-BE49-F238E27FC236}">
                <a16:creationId xmlns:a16="http://schemas.microsoft.com/office/drawing/2014/main" id="{B63B7916-F7FE-86FD-946E-160FAB9487F6}"/>
              </a:ext>
            </a:extLst>
          </p:cNvPr>
          <p:cNvSpPr txBox="1">
            <a:spLocks/>
          </p:cNvSpPr>
          <p:nvPr/>
        </p:nvSpPr>
        <p:spPr>
          <a:xfrm>
            <a:off x="1496515" y="5015614"/>
            <a:ext cx="2145846" cy="15799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b="1" dirty="0"/>
              <a:t>Matin : </a:t>
            </a:r>
          </a:p>
          <a:p>
            <a:r>
              <a:rPr lang="fr-FR" dirty="0"/>
              <a:t>Il est </a:t>
            </a:r>
            <a:r>
              <a:rPr lang="fr-FR" dirty="0">
                <a:solidFill>
                  <a:srgbClr val="FF0000"/>
                </a:solidFill>
              </a:rPr>
              <a:t>5 h 00</a:t>
            </a:r>
          </a:p>
          <a:p>
            <a:endParaRPr lang="fr-FR" dirty="0"/>
          </a:p>
          <a:p>
            <a:r>
              <a:rPr lang="fr-FR" b="1" dirty="0"/>
              <a:t>Après-midi :</a:t>
            </a:r>
          </a:p>
          <a:p>
            <a:r>
              <a:rPr lang="fr-FR" dirty="0"/>
              <a:t>Il est </a:t>
            </a:r>
            <a:r>
              <a:rPr lang="fr-FR" dirty="0">
                <a:solidFill>
                  <a:srgbClr val="FF0000"/>
                </a:solidFill>
              </a:rPr>
              <a:t>17 h 00</a:t>
            </a:r>
          </a:p>
        </p:txBody>
      </p:sp>
      <p:pic>
        <p:nvPicPr>
          <p:cNvPr id="21" name="Image 20">
            <a:extLst>
              <a:ext uri="{FF2B5EF4-FFF2-40B4-BE49-F238E27FC236}">
                <a16:creationId xmlns:a16="http://schemas.microsoft.com/office/drawing/2014/main" id="{7F813666-FAB7-1BE6-DF32-1A272A1AA7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67721" y="935115"/>
            <a:ext cx="4047559" cy="4021147"/>
          </a:xfrm>
          <a:prstGeom prst="rect">
            <a:avLst/>
          </a:prstGeom>
        </p:spPr>
      </p:pic>
      <p:sp>
        <p:nvSpPr>
          <p:cNvPr id="22" name="Titre 1">
            <a:extLst>
              <a:ext uri="{FF2B5EF4-FFF2-40B4-BE49-F238E27FC236}">
                <a16:creationId xmlns:a16="http://schemas.microsoft.com/office/drawing/2014/main" id="{5F9EEAF4-31D3-83C6-D11C-A11EF42C0499}"/>
              </a:ext>
            </a:extLst>
          </p:cNvPr>
          <p:cNvSpPr txBox="1">
            <a:spLocks/>
          </p:cNvSpPr>
          <p:nvPr/>
        </p:nvSpPr>
        <p:spPr>
          <a:xfrm>
            <a:off x="6126915" y="5014190"/>
            <a:ext cx="2145846" cy="15799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b="1" dirty="0"/>
              <a:t>Matin : </a:t>
            </a:r>
          </a:p>
          <a:p>
            <a:r>
              <a:rPr lang="fr-FR" dirty="0"/>
              <a:t>Il est </a:t>
            </a:r>
            <a:r>
              <a:rPr lang="fr-FR" dirty="0">
                <a:solidFill>
                  <a:srgbClr val="FF0000"/>
                </a:solidFill>
              </a:rPr>
              <a:t>4 h30.</a:t>
            </a:r>
          </a:p>
          <a:p>
            <a:endParaRPr lang="fr-FR" dirty="0"/>
          </a:p>
          <a:p>
            <a:r>
              <a:rPr lang="fr-FR" b="1" dirty="0"/>
              <a:t>Après-midi :</a:t>
            </a:r>
          </a:p>
          <a:p>
            <a:r>
              <a:rPr lang="fr-FR" dirty="0"/>
              <a:t>Il est </a:t>
            </a:r>
            <a:r>
              <a:rPr lang="fr-FR" dirty="0">
                <a:solidFill>
                  <a:srgbClr val="FF0000"/>
                </a:solidFill>
              </a:rPr>
              <a:t>16 h 30.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B3AE4171-034C-886A-E8CB-5C44A1B494C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0627" y="874977"/>
            <a:ext cx="4221449" cy="4139213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DEBD648D-E726-D13C-9138-83CDB8AC18DB}"/>
              </a:ext>
            </a:extLst>
          </p:cNvPr>
          <p:cNvSpPr/>
          <p:nvPr/>
        </p:nvSpPr>
        <p:spPr>
          <a:xfrm>
            <a:off x="139627" y="393837"/>
            <a:ext cx="830645" cy="37184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3600" b="1" dirty="0"/>
              <a:t>CP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464F6FA-3DF9-D620-27E8-75B40BBC4B28}"/>
              </a:ext>
            </a:extLst>
          </p:cNvPr>
          <p:cNvSpPr/>
          <p:nvPr/>
        </p:nvSpPr>
        <p:spPr>
          <a:xfrm>
            <a:off x="7916299" y="391056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3600" b="1" dirty="0"/>
              <a:t>CE1</a:t>
            </a:r>
          </a:p>
        </p:txBody>
      </p:sp>
    </p:spTree>
    <p:extLst>
      <p:ext uri="{BB962C8B-B14F-4D97-AF65-F5344CB8AC3E}">
        <p14:creationId xmlns:p14="http://schemas.microsoft.com/office/powerpoint/2010/main" val="32418172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1043</TotalTime>
  <Words>430</Words>
  <Application>Microsoft Office PowerPoint</Application>
  <PresentationFormat>Affichage à l'écran (4:3)</PresentationFormat>
  <Paragraphs>155</Paragraphs>
  <Slides>13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13</vt:i4>
      </vt:variant>
    </vt:vector>
  </HeadingPairs>
  <TitlesOfParts>
    <vt:vector size="19" baseType="lpstr">
      <vt:lpstr>Arial</vt:lpstr>
      <vt:lpstr>Calibri</vt:lpstr>
      <vt:lpstr>Calibri Light</vt:lpstr>
      <vt:lpstr>Webdings</vt:lpstr>
      <vt:lpstr>Wingdings</vt:lpstr>
      <vt:lpstr>Thème Office</vt:lpstr>
      <vt:lpstr>Présentation PowerPoint</vt:lpstr>
      <vt:lpstr>Écris l’heure indiquée par l’horloge.</vt:lpstr>
      <vt:lpstr>Correction</vt:lpstr>
      <vt:lpstr>Écris l’heure indiquée par l’horloge.</vt:lpstr>
      <vt:lpstr>Correction</vt:lpstr>
      <vt:lpstr>Écris l’heure indiquée par l’horloge.</vt:lpstr>
      <vt:lpstr>Correction</vt:lpstr>
      <vt:lpstr>Écris l’heure indiquée par l’horloge.</vt:lpstr>
      <vt:lpstr>Correction</vt:lpstr>
      <vt:lpstr>Écris l’heure indiquée par l’horloge.</vt:lpstr>
      <vt:lpstr>Correction</vt:lpstr>
      <vt:lpstr>Écris l’heure indiquée par l’horloge.</vt:lpstr>
      <vt:lpstr>Correction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Emmanuelle Petit</cp:lastModifiedBy>
  <cp:revision>76</cp:revision>
  <dcterms:created xsi:type="dcterms:W3CDTF">2023-02-07T14:55:57Z</dcterms:created>
  <dcterms:modified xsi:type="dcterms:W3CDTF">2025-07-20T12:58:22Z</dcterms:modified>
</cp:coreProperties>
</file>